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1"/>
  </p:notesMasterIdLst>
  <p:sldIdLst>
    <p:sldId id="330" r:id="rId7"/>
    <p:sldId id="375" r:id="rId8"/>
    <p:sldId id="376" r:id="rId9"/>
    <p:sldId id="3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7F8C4E-097E-9844-8B79-1B118F5268BE}" v="10" dt="2022-08-28T15:25:26.2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50" autoAdjust="0"/>
    <p:restoredTop sz="96327" autoAdjust="0"/>
  </p:normalViewPr>
  <p:slideViewPr>
    <p:cSldViewPr snapToGrid="0" snapToObjects="1">
      <p:cViewPr varScale="1">
        <p:scale>
          <a:sx n="78" d="100"/>
          <a:sy n="78" d="100"/>
        </p:scale>
        <p:origin x="96" y="420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  <pc:docChgLst>
    <pc:chgData name="Jadiya, Akshay" userId="bc63a1ac-1ebf-433c-ad35-c090dcc0dcde" providerId="ADAL" clId="{D47F8C4E-097E-9844-8B79-1B118F5268BE}"/>
    <pc:docChg chg="custSel addSld modSld">
      <pc:chgData name="Jadiya, Akshay" userId="bc63a1ac-1ebf-433c-ad35-c090dcc0dcde" providerId="ADAL" clId="{D47F8C4E-097E-9844-8B79-1B118F5268BE}" dt="2022-08-28T15:28:02.446" v="1205" actId="27636"/>
      <pc:docMkLst>
        <pc:docMk/>
      </pc:docMkLst>
      <pc:sldChg chg="addSp modSp mod">
        <pc:chgData name="Jadiya, Akshay" userId="bc63a1ac-1ebf-433c-ad35-c090dcc0dcde" providerId="ADAL" clId="{D47F8C4E-097E-9844-8B79-1B118F5268BE}" dt="2022-08-28T15:18:15.407" v="450" actId="1076"/>
        <pc:sldMkLst>
          <pc:docMk/>
          <pc:sldMk cId="3878383856" sldId="361"/>
        </pc:sldMkLst>
        <pc:spChg chg="mod">
          <ac:chgData name="Jadiya, Akshay" userId="bc63a1ac-1ebf-433c-ad35-c090dcc0dcde" providerId="ADAL" clId="{D47F8C4E-097E-9844-8B79-1B118F5268BE}" dt="2022-08-28T15:08:38.703" v="0" actId="20577"/>
          <ac:spMkLst>
            <pc:docMk/>
            <pc:sldMk cId="3878383856" sldId="361"/>
            <ac:spMk id="2" creationId="{FD226693-F096-5F48-A65C-30A04300391F}"/>
          </ac:spMkLst>
        </pc:spChg>
        <pc:spChg chg="mod">
          <ac:chgData name="Jadiya, Akshay" userId="bc63a1ac-1ebf-433c-ad35-c090dcc0dcde" providerId="ADAL" clId="{D47F8C4E-097E-9844-8B79-1B118F5268BE}" dt="2022-08-28T15:16:42.984" v="361" actId="27636"/>
          <ac:spMkLst>
            <pc:docMk/>
            <pc:sldMk cId="3878383856" sldId="361"/>
            <ac:spMk id="3" creationId="{CC71F800-14D8-AB4C-8C93-3A216CD7EAE9}"/>
          </ac:spMkLst>
        </pc:spChg>
        <pc:spChg chg="add mod">
          <ac:chgData name="Jadiya, Akshay" userId="bc63a1ac-1ebf-433c-ad35-c090dcc0dcde" providerId="ADAL" clId="{D47F8C4E-097E-9844-8B79-1B118F5268BE}" dt="2022-08-28T15:18:15.407" v="450" actId="1076"/>
          <ac:spMkLst>
            <pc:docMk/>
            <pc:sldMk cId="3878383856" sldId="361"/>
            <ac:spMk id="4" creationId="{00D5EEA2-0D61-A020-D0B5-31C2E2B93ED9}"/>
          </ac:spMkLst>
        </pc:spChg>
      </pc:sldChg>
      <pc:sldChg chg="addSp delSp modSp mod">
        <pc:chgData name="Jadiya, Akshay" userId="bc63a1ac-1ebf-433c-ad35-c090dcc0dcde" providerId="ADAL" clId="{D47F8C4E-097E-9844-8B79-1B118F5268BE}" dt="2022-08-28T15:22:57.477" v="858" actId="14100"/>
        <pc:sldMkLst>
          <pc:docMk/>
          <pc:sldMk cId="1614364201" sldId="366"/>
        </pc:sldMkLst>
        <pc:spChg chg="mod">
          <ac:chgData name="Jadiya, Akshay" userId="bc63a1ac-1ebf-433c-ad35-c090dcc0dcde" providerId="ADAL" clId="{D47F8C4E-097E-9844-8B79-1B118F5268BE}" dt="2022-08-28T15:22:24.658" v="853" actId="20577"/>
          <ac:spMkLst>
            <pc:docMk/>
            <pc:sldMk cId="1614364201" sldId="366"/>
            <ac:spMk id="2" creationId="{FD226693-F096-5F48-A65C-30A04300391F}"/>
          </ac:spMkLst>
        </pc:spChg>
        <pc:spChg chg="del mod">
          <ac:chgData name="Jadiya, Akshay" userId="bc63a1ac-1ebf-433c-ad35-c090dcc0dcde" providerId="ADAL" clId="{D47F8C4E-097E-9844-8B79-1B118F5268BE}" dt="2022-08-28T15:22:37.114" v="854" actId="478"/>
          <ac:spMkLst>
            <pc:docMk/>
            <pc:sldMk cId="1614364201" sldId="366"/>
            <ac:spMk id="3" creationId="{CC71F800-14D8-AB4C-8C93-3A216CD7EAE9}"/>
          </ac:spMkLst>
        </pc:spChg>
        <pc:spChg chg="add mod">
          <ac:chgData name="Jadiya, Akshay" userId="bc63a1ac-1ebf-433c-ad35-c090dcc0dcde" providerId="ADAL" clId="{D47F8C4E-097E-9844-8B79-1B118F5268BE}" dt="2022-08-28T15:22:57.477" v="858" actId="14100"/>
          <ac:spMkLst>
            <pc:docMk/>
            <pc:sldMk cId="1614364201" sldId="366"/>
            <ac:spMk id="5" creationId="{1586501F-2BC0-FDDE-5DB1-05A0081E6045}"/>
          </ac:spMkLst>
        </pc:spChg>
        <pc:picChg chg="add mod">
          <ac:chgData name="Jadiya, Akshay" userId="bc63a1ac-1ebf-433c-ad35-c090dcc0dcde" providerId="ADAL" clId="{D47F8C4E-097E-9844-8B79-1B118F5268BE}" dt="2022-08-28T15:22:37.461" v="855"/>
          <ac:picMkLst>
            <pc:docMk/>
            <pc:sldMk cId="1614364201" sldId="366"/>
            <ac:picMk id="4" creationId="{F0ABF241-522E-82DA-C783-A7006468967D}"/>
          </ac:picMkLst>
        </pc:picChg>
      </pc:sldChg>
      <pc:sldChg chg="delSp modSp new mod">
        <pc:chgData name="Jadiya, Akshay" userId="bc63a1ac-1ebf-433c-ad35-c090dcc0dcde" providerId="ADAL" clId="{D47F8C4E-097E-9844-8B79-1B118F5268BE}" dt="2022-08-28T15:20:32.035" v="821" actId="20577"/>
        <pc:sldMkLst>
          <pc:docMk/>
          <pc:sldMk cId="1599171970" sldId="372"/>
        </pc:sldMkLst>
        <pc:spChg chg="mod">
          <ac:chgData name="Jadiya, Akshay" userId="bc63a1ac-1ebf-433c-ad35-c090dcc0dcde" providerId="ADAL" clId="{D47F8C4E-097E-9844-8B79-1B118F5268BE}" dt="2022-08-28T15:17:01.684" v="379" actId="20577"/>
          <ac:spMkLst>
            <pc:docMk/>
            <pc:sldMk cId="1599171970" sldId="372"/>
            <ac:spMk id="2" creationId="{0770DAE1-66E5-AACA-1918-CE719354CC87}"/>
          </ac:spMkLst>
        </pc:spChg>
        <pc:spChg chg="del">
          <ac:chgData name="Jadiya, Akshay" userId="bc63a1ac-1ebf-433c-ad35-c090dcc0dcde" providerId="ADAL" clId="{D47F8C4E-097E-9844-8B79-1B118F5268BE}" dt="2022-08-28T15:15:59.292" v="346" actId="478"/>
          <ac:spMkLst>
            <pc:docMk/>
            <pc:sldMk cId="1599171970" sldId="372"/>
            <ac:spMk id="3" creationId="{0E0E0301-305E-8184-B14D-76285A6B5C4A}"/>
          </ac:spMkLst>
        </pc:spChg>
        <pc:spChg chg="mod">
          <ac:chgData name="Jadiya, Akshay" userId="bc63a1ac-1ebf-433c-ad35-c090dcc0dcde" providerId="ADAL" clId="{D47F8C4E-097E-9844-8B79-1B118F5268BE}" dt="2022-08-28T15:20:32.035" v="821" actId="20577"/>
          <ac:spMkLst>
            <pc:docMk/>
            <pc:sldMk cId="1599171970" sldId="372"/>
            <ac:spMk id="4" creationId="{7FA50E7C-210D-D8A2-1BBD-E8E489C34CA7}"/>
          </ac:spMkLst>
        </pc:spChg>
      </pc:sldChg>
      <pc:sldChg chg="addSp delSp modSp new mod">
        <pc:chgData name="Jadiya, Akshay" userId="bc63a1ac-1ebf-433c-ad35-c090dcc0dcde" providerId="ADAL" clId="{D47F8C4E-097E-9844-8B79-1B118F5268BE}" dt="2022-08-28T15:23:38.582" v="891"/>
        <pc:sldMkLst>
          <pc:docMk/>
          <pc:sldMk cId="1752319853" sldId="373"/>
        </pc:sldMkLst>
        <pc:spChg chg="mod">
          <ac:chgData name="Jadiya, Akshay" userId="bc63a1ac-1ebf-433c-ad35-c090dcc0dcde" providerId="ADAL" clId="{D47F8C4E-097E-9844-8B79-1B118F5268BE}" dt="2022-08-28T15:23:23.732" v="888" actId="20577"/>
          <ac:spMkLst>
            <pc:docMk/>
            <pc:sldMk cId="1752319853" sldId="373"/>
            <ac:spMk id="2" creationId="{EDA46F2C-8103-E4A9-247E-B691B381A072}"/>
          </ac:spMkLst>
        </pc:spChg>
        <pc:spChg chg="del">
          <ac:chgData name="Jadiya, Akshay" userId="bc63a1ac-1ebf-433c-ad35-c090dcc0dcde" providerId="ADAL" clId="{D47F8C4E-097E-9844-8B79-1B118F5268BE}" dt="2022-08-28T15:23:26.316" v="889" actId="478"/>
          <ac:spMkLst>
            <pc:docMk/>
            <pc:sldMk cId="1752319853" sldId="373"/>
            <ac:spMk id="3" creationId="{9DE69D7D-EC3F-D835-1286-D4FDDECBEEB2}"/>
          </ac:spMkLst>
        </pc:spChg>
        <pc:spChg chg="del">
          <ac:chgData name="Jadiya, Akshay" userId="bc63a1ac-1ebf-433c-ad35-c090dcc0dcde" providerId="ADAL" clId="{D47F8C4E-097E-9844-8B79-1B118F5268BE}" dt="2022-08-28T15:23:27.284" v="890" actId="478"/>
          <ac:spMkLst>
            <pc:docMk/>
            <pc:sldMk cId="1752319853" sldId="373"/>
            <ac:spMk id="4" creationId="{49BE57A2-EF4C-E05A-F277-4C221C5F33F4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5" creationId="{B9776F69-879E-6E6C-DF8D-2C5AA21C2A89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6" creationId="{C5370577-AB5B-5BEF-C790-BBDA1C7A3F9F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7" creationId="{A3DDAAF2-3A7C-C5F2-F540-042965463876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8" creationId="{F8B3D08C-5CB3-9D85-7B0D-A6C4C4763403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9" creationId="{78694321-7ED8-7C02-C86A-B1CCAB617058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10" creationId="{9A583C9B-BEFC-A34E-4D46-2D1B5A79402F}"/>
          </ac:spMkLst>
        </pc:spChg>
      </pc:sldChg>
      <pc:sldChg chg="addSp delSp modSp new mod">
        <pc:chgData name="Jadiya, Akshay" userId="bc63a1ac-1ebf-433c-ad35-c090dcc0dcde" providerId="ADAL" clId="{D47F8C4E-097E-9844-8B79-1B118F5268BE}" dt="2022-08-28T15:28:02.446" v="1205" actId="27636"/>
        <pc:sldMkLst>
          <pc:docMk/>
          <pc:sldMk cId="2488632840" sldId="374"/>
        </pc:sldMkLst>
        <pc:spChg chg="mod">
          <ac:chgData name="Jadiya, Akshay" userId="bc63a1ac-1ebf-433c-ad35-c090dcc0dcde" providerId="ADAL" clId="{D47F8C4E-097E-9844-8B79-1B118F5268BE}" dt="2022-08-28T15:24:03.306" v="903" actId="20577"/>
          <ac:spMkLst>
            <pc:docMk/>
            <pc:sldMk cId="2488632840" sldId="374"/>
            <ac:spMk id="2" creationId="{18A1FAEB-DF30-72D1-E5AC-54EA9D516A86}"/>
          </ac:spMkLst>
        </pc:spChg>
        <pc:spChg chg="mod">
          <ac:chgData name="Jadiya, Akshay" userId="bc63a1ac-1ebf-433c-ad35-c090dcc0dcde" providerId="ADAL" clId="{D47F8C4E-097E-9844-8B79-1B118F5268BE}" dt="2022-08-28T15:28:02.446" v="1205" actId="27636"/>
          <ac:spMkLst>
            <pc:docMk/>
            <pc:sldMk cId="2488632840" sldId="374"/>
            <ac:spMk id="3" creationId="{C11CC049-0198-453C-8B67-E319E5399326}"/>
          </ac:spMkLst>
        </pc:spChg>
        <pc:spChg chg="del mod">
          <ac:chgData name="Jadiya, Akshay" userId="bc63a1ac-1ebf-433c-ad35-c090dcc0dcde" providerId="ADAL" clId="{D47F8C4E-097E-9844-8B79-1B118F5268BE}" dt="2022-08-28T15:24:49.094" v="907" actId="478"/>
          <ac:spMkLst>
            <pc:docMk/>
            <pc:sldMk cId="2488632840" sldId="374"/>
            <ac:spMk id="4" creationId="{684C57BE-A69F-5292-7DE3-F0898D80DD6D}"/>
          </ac:spMkLst>
        </pc:spChg>
        <pc:spChg chg="add mod">
          <ac:chgData name="Jadiya, Akshay" userId="bc63a1ac-1ebf-433c-ad35-c090dcc0dcde" providerId="ADAL" clId="{D47F8C4E-097E-9844-8B79-1B118F5268BE}" dt="2022-08-28T15:25:26.299" v="932"/>
          <ac:spMkLst>
            <pc:docMk/>
            <pc:sldMk cId="2488632840" sldId="374"/>
            <ac:spMk id="5" creationId="{FC05B4E4-1A35-EEFE-5924-278E34B5F88F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1, </a:t>
            </a:r>
            <a:r>
              <a:rPr lang="en-US">
                <a:latin typeface="Helvetica Light" panose="020B0403020202020204" pitchFamily="34" charset="0"/>
              </a:rPr>
              <a:t>Session 1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</a:p>
          <a:p>
            <a:pPr lvl="1"/>
            <a:r>
              <a:rPr lang="en-US" sz="2800" dirty="0"/>
              <a:t>Code Efficiency and Readability</a:t>
            </a:r>
          </a:p>
          <a:p>
            <a:pPr lvl="1"/>
            <a:r>
              <a:rPr lang="en-US" sz="2800" dirty="0"/>
              <a:t>Function Development</a:t>
            </a:r>
          </a:p>
          <a:p>
            <a:r>
              <a:rPr lang="en-US" sz="3600" dirty="0"/>
              <a:t>Session 2</a:t>
            </a:r>
          </a:p>
          <a:p>
            <a:pPr lvl="1"/>
            <a:r>
              <a:rPr lang="en-US" sz="2800" dirty="0"/>
              <a:t>Python Loops</a:t>
            </a:r>
          </a:p>
          <a:p>
            <a:pPr lvl="1"/>
            <a:r>
              <a:rPr lang="en-US" sz="2800" dirty="0"/>
              <a:t>Comprehensions: Lists, Dicts, Sets</a:t>
            </a:r>
          </a:p>
          <a:p>
            <a:pPr lvl="1"/>
            <a:r>
              <a:rPr lang="en-US" sz="2800"/>
              <a:t>References </a:t>
            </a:r>
            <a:r>
              <a:rPr lang="en-US" sz="2800" dirty="0"/>
              <a:t>and Copies</a:t>
            </a:r>
          </a:p>
          <a:p>
            <a:pPr lvl="1"/>
            <a:r>
              <a:rPr lang="en-US" sz="2800" dirty="0"/>
              <a:t>Troubleshooting Data for the Exams</a:t>
            </a:r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304073"/>
            <a:ext cx="11430000" cy="1314339"/>
          </a:xfrm>
        </p:spPr>
        <p:txBody>
          <a:bodyPr>
            <a:normAutofit/>
          </a:bodyPr>
          <a:lstStyle/>
          <a:p>
            <a:r>
              <a:rPr lang="en-US" sz="3600" dirty="0"/>
              <a:t>All of today’s discussion materials are in the two notebooks for this session.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09916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B50B3C7-5CF9-4313-AC40-80052A3B5180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2006/metadata/properties"/>
    <ds:schemaRef ds:uri="http://purl.org/dc/elements/1.1/"/>
    <ds:schemaRef ds:uri="http://purl.org/dc/dcmitype/"/>
    <ds:schemaRef ds:uri="http://schemas.microsoft.com/office/infopath/2007/PartnerControls"/>
    <ds:schemaRef ds:uri="a6556677-8777-4dc9-bde5-319ad1a2900e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1933</TotalTime>
  <Words>69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Calibri</vt:lpstr>
      <vt:lpstr>Helvetica</vt:lpstr>
      <vt:lpstr>Helvetica Light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Discussion for Today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267</cp:revision>
  <dcterms:created xsi:type="dcterms:W3CDTF">2016-03-09T16:46:53Z</dcterms:created>
  <dcterms:modified xsi:type="dcterms:W3CDTF">2023-01-07T12:54:22Z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